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259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C35C-43DD-4CD7-B029-D397435E716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6DAB-5C1E-411D-A535-DA51EC64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batros-travel.no/reiseoversikt/SriLankaoestforparadis/Gallery/Sri%20Lanka%20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9000" cy="39695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BUSINESS OPPORTUNITIES</a:t>
            </a:r>
            <a:br>
              <a:rPr lang="en-US" b="1" dirty="0" smtClean="0"/>
            </a:br>
            <a:r>
              <a:rPr lang="en-US" b="1" dirty="0" smtClean="0"/>
              <a:t>IN SRI LANKA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2578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April 2012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331788"/>
            <a:ext cx="7078662" cy="11715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THE END OF WAR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2950" y="1503363"/>
            <a:ext cx="4486275" cy="414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2009 - end of three decade conflict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performing stock market 2010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highest economic growth in Asia 2011 – ADB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Favorable environment to capitalize on peace dividend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http://us.cdn3.123rf.com/168nwm/skvoor/skvoor0712/skvoor071200395/2263777-orange-gradient-sri-lanka-map-detailed-mercator-proj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025" y="1306513"/>
            <a:ext cx="358298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1.bp.blogspot.com/-_rrO3AZykWw/TVpt0TQD0zI/AAAAAAAAA2I/4KtiPv6cvxU/s1600/Essence_Sri_Lanka_Tourism_SLTPB_Wins_Gold_Award_for_Marketing_Media_Travel_Poster_category_at_PATA_Travel_Marketing_Excellence_Awards_in_Year_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92" y="3227825"/>
            <a:ext cx="2154088" cy="14052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274638"/>
            <a:ext cx="7078663" cy="11715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THE ISLAND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1514475"/>
            <a:ext cx="4286250" cy="462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distinct island below the southern tip of India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65,000 sq. km with 1,330 km of coastline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 of 20 million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Geographic hub well positioned connecting East and West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8" descr="C:\Documents and Settings\chanaka\Desktop\Air ro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25" y="3593464"/>
            <a:ext cx="4261629" cy="26549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chanaka\Desktop\Ship-Rou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239281"/>
            <a:ext cx="3546474" cy="243261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812800" y="307975"/>
            <a:ext cx="7078663" cy="11715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b="1" dirty="0" smtClean="0"/>
              <a:t>HISTORY &amp; POLITICS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304800" y="1284288"/>
            <a:ext cx="5807075" cy="462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 dating back to 1500 BC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1505 – 1948 - Portuguese, Dutch and British rule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1948 Independence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Democratic Government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Executive President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 of 225 members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 legal system &amp; Independent judiciary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economy since 1977</a:t>
            </a:r>
          </a:p>
          <a:p>
            <a:pPr marL="114300" marR="0" lvl="1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http://tourssrilanka.info/mysite/pic1/HISTORICAL/Polonnaru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72" y="145528"/>
            <a:ext cx="3259507" cy="2019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christchurchcitylibraries.com/heritage/photos/disc11/IMG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71" y="2206046"/>
            <a:ext cx="3259507" cy="2019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lankadesha.com/wp-content/uploads/2011/01/psrilk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03" y="4227574"/>
            <a:ext cx="3246475" cy="214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3275" y="195263"/>
            <a:ext cx="7078663" cy="11715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OVERSEAS REALTY (CEYLON) PLC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82650" y="1589088"/>
            <a:ext cx="7224713" cy="4621212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•"/>
            </a:pPr>
            <a:r>
              <a:rPr lang="en-US" sz="2000" dirty="0" smtClean="0"/>
              <a:t>Overseas Trust Bank (Hong Kong) established Overseas Realty (Ceylon) Limited in 1982</a:t>
            </a:r>
          </a:p>
          <a:p>
            <a:pPr algn="just">
              <a:buFontTx/>
              <a:buChar char="•"/>
            </a:pPr>
            <a:endParaRPr lang="en-US" sz="2000" dirty="0" smtClean="0"/>
          </a:p>
          <a:p>
            <a:pPr algn="just">
              <a:buFontTx/>
              <a:buChar char="•"/>
            </a:pPr>
            <a:r>
              <a:rPr lang="en-US" sz="2000" dirty="0" smtClean="0"/>
              <a:t>Shing Kwan Group of Singapore took over Overseas Realty in 1990</a:t>
            </a:r>
          </a:p>
          <a:p>
            <a:pPr algn="just">
              <a:buFontTx/>
              <a:buChar char="•"/>
            </a:pPr>
            <a:endParaRPr lang="en-US" sz="2000" dirty="0"/>
          </a:p>
          <a:p>
            <a:pPr algn="just">
              <a:buFontTx/>
              <a:buChar char="•"/>
            </a:pPr>
            <a:r>
              <a:rPr lang="en-US" sz="2000" dirty="0" smtClean="0"/>
              <a:t>Listed on the Colombo Stock Exchange</a:t>
            </a:r>
          </a:p>
          <a:p>
            <a:pPr algn="just">
              <a:buFontTx/>
              <a:buChar char="•"/>
            </a:pPr>
            <a:endParaRPr lang="en-US" sz="2000" dirty="0" smtClean="0"/>
          </a:p>
          <a:p>
            <a:pPr algn="just">
              <a:buFontTx/>
              <a:buChar char="•"/>
            </a:pPr>
            <a:r>
              <a:rPr lang="en-US" sz="2000" dirty="0" smtClean="0"/>
              <a:t>Largest Property Development Company</a:t>
            </a:r>
          </a:p>
          <a:p>
            <a:pPr algn="just">
              <a:buFontTx/>
              <a:buChar char="•"/>
            </a:pPr>
            <a:endParaRPr lang="en-US" sz="2000" dirty="0" smtClean="0"/>
          </a:p>
          <a:p>
            <a:pPr algn="just">
              <a:buFontTx/>
              <a:buChar char="•"/>
            </a:pPr>
            <a:r>
              <a:rPr lang="en-US" sz="2000" dirty="0" smtClean="0"/>
              <a:t>Real Estate Investments:</a:t>
            </a:r>
          </a:p>
          <a:p>
            <a:pPr lvl="1" algn="just">
              <a:buFontTx/>
              <a:buChar char="•"/>
            </a:pPr>
            <a:r>
              <a:rPr lang="en-US" sz="2000" dirty="0" smtClean="0"/>
              <a:t>World Trade Center, Colombo</a:t>
            </a:r>
          </a:p>
          <a:p>
            <a:pPr lvl="1" algn="just">
              <a:buFontTx/>
              <a:buChar char="•"/>
            </a:pPr>
            <a:r>
              <a:rPr lang="en-US" sz="2000" dirty="0" smtClean="0"/>
              <a:t>Havelock City Project</a:t>
            </a:r>
          </a:p>
          <a:p>
            <a:pPr algn="just"/>
            <a:endParaRPr lang="en-US" sz="2000" dirty="0" smtClean="0"/>
          </a:p>
        </p:txBody>
      </p:sp>
      <p:pic>
        <p:nvPicPr>
          <p:cNvPr id="6" name="Picture 6" descr="C:\Users\Reza\AppData\Local\Microsoft\Windows\Temporary Internet Files\Content.Outlook\QUE2DZJL\OR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6888" y="200025"/>
            <a:ext cx="1704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1338" y="419100"/>
            <a:ext cx="7078662" cy="11715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World Trade Center Colombo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>“Best Business Address in Sri Lanka”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3725" y="1627187"/>
            <a:ext cx="7418388" cy="462121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Developed in 1997 </a:t>
            </a:r>
          </a:p>
          <a:p>
            <a:pPr lvl="2">
              <a:defRPr/>
            </a:pPr>
            <a:r>
              <a:rPr lang="en-US" sz="2000" dirty="0" smtClean="0">
                <a:ea typeface="ＭＳ Ｐゴシック" pitchFamily="34" charset="-128"/>
              </a:rPr>
              <a:t>2 towers of 39 stories</a:t>
            </a:r>
          </a:p>
          <a:p>
            <a:pPr lvl="2">
              <a:defRPr/>
            </a:pPr>
            <a:r>
              <a:rPr lang="en-US" sz="2000" dirty="0" smtClean="0">
                <a:ea typeface="ＭＳ Ｐゴシック" pitchFamily="34" charset="-128"/>
              </a:rPr>
              <a:t>700,000 sq. ft. of rentable space</a:t>
            </a:r>
          </a:p>
          <a:p>
            <a:pPr lvl="2">
              <a:defRPr/>
            </a:pPr>
            <a:r>
              <a:rPr lang="en-US" sz="2000" dirty="0" smtClean="0">
                <a:ea typeface="ＭＳ Ｐゴシック" pitchFamily="34" charset="-128"/>
              </a:rPr>
              <a:t>1.1 million </a:t>
            </a:r>
            <a:r>
              <a:rPr lang="en-US" sz="2000" dirty="0" err="1" smtClean="0">
                <a:ea typeface="ＭＳ Ｐゴシック" pitchFamily="34" charset="-128"/>
              </a:rPr>
              <a:t>sq.ft</a:t>
            </a:r>
            <a:r>
              <a:rPr lang="en-US" sz="2000" dirty="0" smtClean="0">
                <a:ea typeface="ＭＳ Ｐゴシック" pitchFamily="34" charset="-128"/>
              </a:rPr>
              <a:t>. built up area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/>
              <a:t>Only ‘Intelligent’ building in the Country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/>
              <a:t>One stop business center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/>
              <a:t>Largest B2B network under one roof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/>
              <a:t>Most energy efficient building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/>
              <a:t>Colombo Stock Exchange, the Board of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/>
              <a:t>	</a:t>
            </a:r>
            <a:r>
              <a:rPr lang="en-US" sz="2000" dirty="0" smtClean="0"/>
              <a:t>Investment, Securities &amp; Exchange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dirty="0" smtClean="0"/>
              <a:t>	Commission along with several local &amp;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dirty="0" smtClean="0"/>
              <a:t>	international banks are located at WTC</a:t>
            </a:r>
          </a:p>
          <a:p>
            <a:pPr>
              <a:buFontTx/>
              <a:buChar char="•"/>
              <a:defRPr/>
            </a:pPr>
            <a:endParaRPr lang="en-US" sz="2000" dirty="0" smtClean="0"/>
          </a:p>
          <a:p>
            <a:pPr>
              <a:buFontTx/>
              <a:buChar char="•"/>
              <a:defRPr/>
            </a:pPr>
            <a:endParaRPr lang="en-US" sz="2000" dirty="0" smtClean="0"/>
          </a:p>
          <a:p>
            <a:pPr>
              <a:buFontTx/>
              <a:buChar char="•"/>
              <a:defRPr/>
            </a:pPr>
            <a:endParaRPr lang="en-US" sz="2000" dirty="0" smtClean="0"/>
          </a:p>
          <a:p>
            <a:pPr>
              <a:buFontTx/>
              <a:buChar char="•"/>
              <a:defRPr/>
            </a:pPr>
            <a:endParaRPr lang="en-US" sz="2000" dirty="0" smtClean="0"/>
          </a:p>
          <a:p>
            <a:pPr lvl="2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34" y="1681196"/>
            <a:ext cx="3261425" cy="487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31837"/>
            <a:ext cx="3177186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177186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1583" y="1219200"/>
            <a:ext cx="346281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5181600" y="6107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World Trade Center  today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9076" y="762000"/>
            <a:ext cx="4471524" cy="5943600"/>
            <a:chOff x="4267200" y="838200"/>
            <a:chExt cx="4471524" cy="5943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838200"/>
              <a:ext cx="4303713" cy="289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3806825"/>
              <a:ext cx="4471524" cy="297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724400" y="3429000"/>
              <a:ext cx="3733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Destruction after LTTE Bomb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269875"/>
            <a:ext cx="7078663" cy="11715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HAVELOCK CITY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596313" cy="462121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 smtClean="0"/>
              <a:t>Sri Lanka’s largest mixed development 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18 </a:t>
            </a:r>
            <a:r>
              <a:rPr lang="en-US" sz="2000" dirty="0" smtClean="0"/>
              <a:t>acres of freehold land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8 Residential towers (1,080 apartments)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Clubhouse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Commercial development</a:t>
            </a:r>
          </a:p>
          <a:p>
            <a:pPr lvl="2"/>
            <a:r>
              <a:rPr lang="en-US" sz="2000" dirty="0" smtClean="0"/>
              <a:t>Sri Lanka’s largest Mall </a:t>
            </a:r>
          </a:p>
          <a:p>
            <a:pPr lvl="2"/>
            <a:r>
              <a:rPr lang="en-US" sz="2000" dirty="0" smtClean="0"/>
              <a:t>Office Towers 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29" y="1490570"/>
            <a:ext cx="3926835" cy="445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2148840" cy="98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148840" cy="98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006"/>
            <a:ext cx="4878137" cy="289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089574"/>
            <a:ext cx="3886200" cy="25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"/>
            <a:ext cx="571168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295400" y="2895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Havelock City Commercial Complex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1722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Clubhouse with modern facilities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6576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Park &amp; Elibank Towers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267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BUSINESS OPPORTUNITIES IN SRI LANKA</vt:lpstr>
      <vt:lpstr>THE END OF WAR</vt:lpstr>
      <vt:lpstr>THE ISLAND</vt:lpstr>
      <vt:lpstr>HISTORY &amp; POLITICS </vt:lpstr>
      <vt:lpstr>OVERSEAS REALTY (CEYLON) PLC</vt:lpstr>
      <vt:lpstr>World Trade Center Colombo “Best Business Address in Sri Lanka”</vt:lpstr>
      <vt:lpstr>PowerPoint Presentation</vt:lpstr>
      <vt:lpstr>HAVELOCK CITY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 IN SRI LANKA</dc:title>
  <dc:creator>remaz</dc:creator>
  <cp:lastModifiedBy>Mario</cp:lastModifiedBy>
  <cp:revision>53</cp:revision>
  <dcterms:created xsi:type="dcterms:W3CDTF">2012-03-29T09:06:14Z</dcterms:created>
  <dcterms:modified xsi:type="dcterms:W3CDTF">2012-04-02T06:27:38Z</dcterms:modified>
</cp:coreProperties>
</file>